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68" r:id="rId15"/>
    <p:sldId id="269" r:id="rId16"/>
    <p:sldId id="272" r:id="rId17"/>
    <p:sldId id="273" r:id="rId18"/>
    <p:sldId id="275" r:id="rId19"/>
    <p:sldId id="276" r:id="rId20"/>
    <p:sldId id="277" r:id="rId21"/>
    <p:sldId id="286" r:id="rId22"/>
    <p:sldId id="278" r:id="rId23"/>
    <p:sldId id="287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7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AB0004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CFF8-4FA3-7A5D-772A-AEA03381D8C4}" v="2376" dt="2024-12-25T14:10:09.549"/>
    <p1510:client id="{77E6391B-10E4-88E0-C700-30DF440388A8}" v="1598" dt="2024-12-25T11:14:51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emove.bg/k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178538" y="1873418"/>
            <a:ext cx="7848366" cy="40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1) LMK 깃허브 링크 - FED-Project-LMK</a:t>
            </a:r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 smtClean="0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맑은 고딕"/>
              </a:rPr>
              <a:t>진행바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 dirty="0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900334" y="168030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6790267" y="485562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원본파일 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53308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7921625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4868333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573395" y="2540000"/>
            <a:ext cx="7045210" cy="1781174"/>
            <a:chOff x="3545946" y="5077355"/>
            <a:chExt cx="7045210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5009506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 smtClean="0">
                <a:solidFill>
                  <a:schemeClr val="bg1"/>
                </a:solidFill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</a:rPr>
              <a:t>누끼</a:t>
            </a:r>
            <a:r>
              <a:rPr lang="ko-KR" altLang="en-US" sz="1200" dirty="0">
                <a:solidFill>
                  <a:schemeClr val="bg1"/>
                </a:solidFill>
              </a:rPr>
              <a:t> 사진 필요 →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활용 사이트를 이용함 → </a:t>
            </a:r>
            <a:r>
              <a:rPr lang="en-US" altLang="ko-KR" sz="1200" dirty="0">
                <a:solidFill>
                  <a:schemeClr val="bg1"/>
                </a:solidFill>
                <a:hlinkClick r:id="rId2"/>
              </a:rPr>
              <a:t>https://www.remove.bg/ko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5)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리스트를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75067" y="242428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5220238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8125145" y="393555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023" r="340"/>
          <a:stretch/>
        </p:blipFill>
        <p:spPr>
          <a:xfrm>
            <a:off x="3656325" y="1134532"/>
            <a:ext cx="8510275" cy="4921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전체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9716" y="342900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54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가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3309" y="368669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4507505" y="945068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17" r="11984"/>
          <a:stretch/>
        </p:blipFill>
        <p:spPr>
          <a:xfrm>
            <a:off x="4009312" y="1137867"/>
            <a:ext cx="7564582" cy="4959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가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46101" y="180714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5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871546" y="1856004"/>
            <a:ext cx="1432869" cy="428682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)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다음버튼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추가 필요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214840" y="3096114"/>
            <a:ext cx="3427924" cy="759953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26350" y="3096114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2" name="타원 11"/>
          <p:cNvSpPr/>
          <p:nvPr/>
        </p:nvSpPr>
        <p:spPr>
          <a:xfrm>
            <a:off x="8747135" y="510970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기존 사이트에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사진의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개수가 많이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부족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했음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</a:t>
            </a:r>
            <a:endParaRPr lang="en-US" altLang="ko-KR" sz="1200" dirty="0" smtClean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en-US" altLang="ko-KR" sz="1200" dirty="0" smtClean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swiper.js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로드시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본래의 자동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중앙정렬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및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리사이징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기능으로 인하여 조정 불가능하였음 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092604" y="441866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5679739" y="350372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상품상세페이지에서는 상단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슬라이드가 해당 상품으로 이동함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6852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 dirty="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ko-KR" altLang="en-US" sz="1600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기능 </a:t>
            </a:r>
            <a:r>
              <a:rPr lang="en-US" altLang="ko-KR" sz="1600" dirty="0" err="1" smtClean="0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입력폼에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완료시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버튼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활성화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3)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91671"/>
            <a:chOff x="2693459" y="1987229"/>
            <a:chExt cx="6807199" cy="51916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24731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b="1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</a:t>
              </a:r>
              <a:r>
                <a:rPr 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작업계획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Malgun Gothic"/>
                </a:rPr>
                <a:t>  7.</a:t>
              </a:r>
              <a:r>
                <a:rPr lang="ko-KR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결론</a:t>
              </a:r>
              <a:endParaRPr lang="ko-KR" altLang="en-US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  <a:endParaRPr lang="ko-KR" altLang="en-US" sz="4000" b="1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501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. 결론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사이트의 디자인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리뉴얼과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퍼블리싱 작업을 병행하는 과정에서 예상보다 많은 작업 시간이 소요되었습니다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앞으로는 퍼블리싱 작업에 더욱 집중함으로써 일정 관리와 포트폴리오 사이트의 완성도를 한층 더 향상시킬 계획입니다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공통적으로 사용되는 상단과 하단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HTML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및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코드의 정리가 부족했던 점이 아쉬웠습니다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다음 프로젝트에서는 이를 개선하여 유지보수가 용이한 구조와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클린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코딩을 실현할 수 있도록 노력하겠습니다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442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https://www.hll.kr/</a:t>
            </a:r>
            <a:endParaRPr lang="ko-KR" altLang="en-US" sz="200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r>
              <a:rPr lang="ko-KR" altLang="en-US" sz="20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→ 창의적임 </a:t>
            </a:r>
            <a:r>
              <a:rPr lang="ko-KR" altLang="en-US" sz="16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1141</Words>
  <Application>Microsoft Office PowerPoint</Application>
  <PresentationFormat>와이드스크린</PresentationFormat>
  <Paragraphs>217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Pretendard Variable</vt:lpstr>
      <vt:lpstr>Malgun Gothic</vt:lpstr>
      <vt:lpstr>Malgun Gothic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1145</cp:revision>
  <dcterms:created xsi:type="dcterms:W3CDTF">2024-12-25T09:13:39Z</dcterms:created>
  <dcterms:modified xsi:type="dcterms:W3CDTF">2024-12-26T01:35:59Z</dcterms:modified>
</cp:coreProperties>
</file>